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  <p:sldMasterId id="2147483719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8D41BBA-6479-456C-AC68-1E991BBE8121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E273598-C1FF-479F-BE89-B4E1EF902C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780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035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80912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84387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155877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68501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4" r:id="rId2"/>
    <p:sldLayoutId id="2147483746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48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  <a:ea typeface="宋体" pitchFamily="2" charset="-122"/>
              </a:rPr>
              <a:t> 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H628 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照我本相 </a:t>
            </a:r>
            <a:br>
              <a:rPr lang="en-US" altLang="zh-TW" sz="2600" i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JUST AS I AM (1/5)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0" y="8572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TW" altLang="en-US" sz="320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照我本相，無善足稱，</a:t>
            </a:r>
          </a:p>
          <a:p>
            <a:pPr algn="ctr" eaLnBrk="1" hangingPunct="1"/>
            <a:r>
              <a:rPr lang="en-US" altLang="zh-TW" sz="2800">
                <a:solidFill>
                  <a:srgbClr val="FFFFFF"/>
                </a:solidFill>
                <a:ea typeface="標楷體" pitchFamily="65" charset="-120"/>
              </a:rPr>
              <a:t>Just as I am, without one plea,</a:t>
            </a:r>
          </a:p>
          <a:p>
            <a:pPr algn="ctr" eaLnBrk="1" hangingPunct="1"/>
            <a:r>
              <a:rPr lang="zh-TW" altLang="en-US" sz="320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惟祢流血，替我受懲， </a:t>
            </a:r>
          </a:p>
          <a:p>
            <a:pPr algn="ctr" eaLnBrk="1" hangingPunct="1"/>
            <a:r>
              <a:rPr lang="en-US" altLang="zh-TW" sz="2800">
                <a:solidFill>
                  <a:srgbClr val="FFFFFF"/>
                </a:solidFill>
                <a:ea typeface="標楷體" pitchFamily="65" charset="-120"/>
              </a:rPr>
              <a:t>But that Thy blood was shed for me,</a:t>
            </a:r>
            <a:endParaRPr lang="zh-TW" altLang="en-US" sz="2800">
              <a:solidFill>
                <a:srgbClr val="FFFFFF"/>
              </a:solidFill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並且召我就祢得生， </a:t>
            </a:r>
          </a:p>
          <a:p>
            <a:pPr algn="ctr" eaLnBrk="1" hangingPunct="1"/>
            <a:r>
              <a:rPr lang="en-US" altLang="zh-TW" sz="2800">
                <a:solidFill>
                  <a:srgbClr val="FFFFFF"/>
                </a:solidFill>
                <a:ea typeface="標楷體" pitchFamily="65" charset="-120"/>
              </a:rPr>
              <a:t>And that Thou bid’st me come to Thee,</a:t>
            </a:r>
            <a:endParaRPr lang="zh-TW" altLang="en-US" sz="2800">
              <a:solidFill>
                <a:srgbClr val="FFFFFF"/>
              </a:solidFill>
              <a:ea typeface="標楷體" pitchFamily="65" charset="-120"/>
            </a:endParaRPr>
          </a:p>
          <a:p>
            <a:pPr algn="ctr" eaLnBrk="1" hangingPunct="1"/>
            <a:r>
              <a:rPr lang="zh-TW" altLang="en-US" sz="320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救主耶穌，我來！我來！</a:t>
            </a:r>
          </a:p>
          <a:p>
            <a:pPr algn="ctr" eaLnBrk="1" hangingPunct="1"/>
            <a:r>
              <a:rPr lang="en-US" altLang="zh-TW" sz="2800">
                <a:solidFill>
                  <a:srgbClr val="FFFFFF"/>
                </a:solidFill>
                <a:ea typeface="標楷體" pitchFamily="65" charset="-120"/>
              </a:rPr>
              <a:t>O Lamb of God, I come! I come!</a:t>
            </a:r>
            <a:endParaRPr lang="zh-TW" altLang="en-US" sz="2800">
              <a:solidFill>
                <a:srgbClr val="FFFFFF"/>
              </a:solidFill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H628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照我本相，不必等到</a:t>
            </a:r>
            <a:endParaRPr lang="en-US" altLang="zh-TW" sz="3200" dirty="0">
              <a:latin typeface="標楷體" pitchFamily="65" charset="-120"/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Just as I am, and waiting not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自己改變比前更好；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To rid my soul of one dark blot;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因祢寶血除罪可靠，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To Thee whose blood can cleanse each spot,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救主耶穌，我來！我來！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O Lamb of God, I come! I come!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H628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照我本相，反覆不定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Just as I am, though tossed about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疑信參半，如浪不平；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With many a conflict, many a doubt;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內有掛慮，外有惡行， 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  <a:cs typeface="Arial" charset="0"/>
              </a:rPr>
              <a:t>Fightings</a:t>
            </a:r>
            <a:r>
              <a:rPr lang="en-US" altLang="zh-TW" sz="2800" dirty="0">
                <a:ea typeface="標楷體" pitchFamily="65" charset="-120"/>
                <a:cs typeface="Arial" charset="0"/>
              </a:rPr>
              <a:t> within, and fears without,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救主耶穌，我來！我來！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O Lamb of God, I come! I come!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H628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照我本相，貧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、瞎、可憐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Just as I am, poor, wretched, blind;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我真需要祢的恩典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Sight, riches, healing of the mind;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感我惡心，開我盲眼；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all I need, in Thee to find,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救主耶穌，我來！我來！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Lamb of God, I come! I come!</a:t>
            </a:r>
            <a:endParaRPr lang="zh-TW" altLang="en-US" sz="2800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H628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照我本相，祢肯收留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  <a:cs typeface="Arial" charset="0"/>
              </a:rPr>
              <a:t>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Just as I am, Thou wilt receive;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賜我生命，赦我愆尤；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Wilt welcome, pardon, cleanse, relieve;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祢既應許，必定成就，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Because Thy promise I believe,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救主耶穌，我來！我來！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  <a:cs typeface="Arial" charset="0"/>
              </a:rPr>
              <a:t>O Lamb of God, I come! I come!</a:t>
            </a:r>
            <a:endParaRPr lang="zh-TW" altLang="en-US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96</TotalTime>
  <Words>392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H628  照我本相  JUST AS I AM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H628 照我本相 JUST AS I AM</dc:title>
  <dc:subject>Hymnary 聖徒詩歌</dc:subject>
  <dc:creator>Charlotte Elliott</dc:creator>
  <cp:lastModifiedBy>Timothy Liang</cp:lastModifiedBy>
  <cp:revision>30</cp:revision>
  <dcterms:created xsi:type="dcterms:W3CDTF">2000-09-10T05:43:11Z</dcterms:created>
  <dcterms:modified xsi:type="dcterms:W3CDTF">2017-08-06T15:28:43Z</dcterms:modified>
</cp:coreProperties>
</file>